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43"/>
    <p:restoredTop sz="94444"/>
  </p:normalViewPr>
  <p:slideViewPr>
    <p:cSldViewPr snapToGrid="0" snapToObjects="1">
      <p:cViewPr varScale="1">
        <p:scale>
          <a:sx n="95" d="100"/>
          <a:sy n="95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E38D0B-3C43-1246-9ACA-530617AD59A8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051161-C455-6148-8B98-82BA0561D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60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051161-C455-6148-8B98-82BA0561DA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682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008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125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022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03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35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83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2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41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69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2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0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BA36-1F69-FD41-8A73-B50E17237D70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BA890-614F-3848-B99A-ADD51C9221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28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2979" y="2213974"/>
            <a:ext cx="9144000" cy="2994956"/>
          </a:xfrm>
        </p:spPr>
        <p:txBody>
          <a:bodyPr>
            <a:noAutofit/>
          </a:bodyPr>
          <a:lstStyle/>
          <a:p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 smtClean="0">
                <a:latin typeface="+mn-lt"/>
              </a:rPr>
              <a:t>Redesign </a:t>
            </a:r>
            <a:r>
              <a:rPr lang="en-US" sz="4800" b="1" dirty="0" smtClean="0">
                <a:latin typeface="+mn-lt"/>
              </a:rPr>
              <a:t>Project </a:t>
            </a:r>
            <a:r>
              <a:rPr lang="en-US" sz="4800" dirty="0" smtClean="0">
                <a:latin typeface="+mn-lt"/>
              </a:rPr>
              <a:t/>
            </a:r>
            <a:br>
              <a:rPr lang="en-US" sz="4800" dirty="0" smtClean="0">
                <a:latin typeface="+mn-lt"/>
              </a:rPr>
            </a:br>
            <a:r>
              <a:rPr lang="en-US" sz="4800" b="1" dirty="0">
                <a:latin typeface="+mn-lt"/>
              </a:rPr>
              <a:t>Gun Laws in States not the real cause of Mass Shootings</a:t>
            </a:r>
            <a:r>
              <a:rPr lang="en-US" sz="4800" b="1" dirty="0" smtClean="0">
                <a:latin typeface="+mn-lt"/>
              </a:rPr>
              <a:t>!!</a:t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r>
              <a:rPr lang="en-US" sz="4800" b="1" dirty="0" smtClean="0">
                <a:latin typeface="+mn-lt"/>
              </a:rPr>
              <a:t/>
            </a:r>
            <a:br>
              <a:rPr lang="en-US" sz="4800" b="1" dirty="0" smtClean="0">
                <a:latin typeface="+mn-lt"/>
              </a:rPr>
            </a:br>
            <a:r>
              <a:rPr lang="en-US" sz="4800" b="1" dirty="0">
                <a:latin typeface="+mn-lt"/>
              </a:rPr>
              <a:t/>
            </a:r>
            <a:br>
              <a:rPr lang="en-US" sz="4800" b="1" dirty="0">
                <a:latin typeface="+mn-lt"/>
              </a:rPr>
            </a:br>
            <a:endParaRPr lang="en-US" sz="1400" dirty="0">
              <a:latin typeface="+mn-lt"/>
            </a:endParaRPr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1985" y="5561392"/>
            <a:ext cx="812800" cy="81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4189" y="5697084"/>
            <a:ext cx="1092158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Github</a:t>
            </a:r>
            <a:r>
              <a:rPr lang="en-US" b="1" dirty="0"/>
              <a:t> Link</a:t>
            </a:r>
            <a:r>
              <a:rPr lang="en-US" sz="2000" b="1" dirty="0"/>
              <a:t>: </a:t>
            </a: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/nishantsingh93/Redesign-Project--US-Mass-Shootings-Last-50-Years-1966-2017- </a:t>
            </a:r>
            <a:br>
              <a:rPr lang="en-US" dirty="0"/>
            </a:br>
            <a:r>
              <a:rPr lang="en-US" b="1" dirty="0" smtClean="0"/>
              <a:t>Tableau </a:t>
            </a:r>
            <a:r>
              <a:rPr lang="en-US" b="1" dirty="0"/>
              <a:t>Link: </a:t>
            </a:r>
            <a:r>
              <a:rPr lang="en-US" dirty="0"/>
              <a:t>https://</a:t>
            </a:r>
            <a:r>
              <a:rPr lang="en-US" dirty="0" err="1"/>
              <a:t>public.tableau.com</a:t>
            </a:r>
            <a:r>
              <a:rPr lang="en-US" dirty="0"/>
              <a:t>/views/</a:t>
            </a:r>
            <a:r>
              <a:rPr lang="en-US" dirty="0" err="1"/>
              <a:t>Redesign_Final</a:t>
            </a:r>
            <a:r>
              <a:rPr lang="en-US" dirty="0"/>
              <a:t>/Dashboard?:embed=y&amp;:</a:t>
            </a:r>
            <a:r>
              <a:rPr lang="en-US" dirty="0" err="1"/>
              <a:t>display_count</a:t>
            </a:r>
            <a:r>
              <a:rPr lang="en-US" dirty="0"/>
              <a:t>=yes</a:t>
            </a:r>
          </a:p>
        </p:txBody>
      </p:sp>
    </p:spTree>
    <p:extLst>
      <p:ext uri="{BB962C8B-B14F-4D97-AF65-F5344CB8AC3E}">
        <p14:creationId xmlns:p14="http://schemas.microsoft.com/office/powerpoint/2010/main" val="20068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118" y="1435100"/>
            <a:ext cx="10058400" cy="510725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45590" y="512618"/>
            <a:ext cx="67194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u="sng" dirty="0" smtClean="0"/>
              <a:t>Original Visualization </a:t>
            </a:r>
            <a:endParaRPr lang="en-US" sz="3200" b="1" u="sng" dirty="0"/>
          </a:p>
        </p:txBody>
      </p:sp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34518" y="562916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96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0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0"/>
            <a:ext cx="8574646" cy="685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103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39062" y="593396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6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9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8800" b="1" dirty="0" smtClean="0"/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800" b="1" dirty="0" smtClean="0"/>
              <a:t>Thank You </a:t>
            </a:r>
            <a:endParaRPr lang="en-US" sz="8800" b="1" dirty="0"/>
          </a:p>
        </p:txBody>
      </p:sp>
    </p:spTree>
    <p:extLst>
      <p:ext uri="{BB962C8B-B14F-4D97-AF65-F5344CB8AC3E}">
        <p14:creationId xmlns:p14="http://schemas.microsoft.com/office/powerpoint/2010/main" val="12861163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13</Words>
  <Application>Microsoft Macintosh PowerPoint</Application>
  <PresentationFormat>Widescreen</PresentationFormat>
  <Paragraphs>6</Paragraphs>
  <Slides>4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         Redesign Project  Gun Laws in States not the real cause of Mass Shootings!!  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Redesign Project  Gun Laws in States not the real cause of Mass Shootings!! </dc:title>
  <dc:creator>Nishant  Singh</dc:creator>
  <cp:lastModifiedBy>Nishant  Singh</cp:lastModifiedBy>
  <cp:revision>7</cp:revision>
  <dcterms:created xsi:type="dcterms:W3CDTF">2017-11-04T03:33:32Z</dcterms:created>
  <dcterms:modified xsi:type="dcterms:W3CDTF">2017-11-04T06:12:05Z</dcterms:modified>
</cp:coreProperties>
</file>

<file path=docProps/thumbnail.jpeg>
</file>